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23F9E1-8000-4251-98BE-CF6608F5EA49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C8F9A6-696B-4CDA-8908-EEE389FADF4F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Testing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64096"/>
          </a:xfrm>
        </p:spPr>
        <p:txBody>
          <a:bodyPr/>
          <a:lstStyle/>
          <a:p>
            <a:r>
              <a:rPr lang="en-GB" dirty="0" smtClean="0"/>
              <a:t>Testing – Manual v Automated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Testing is a really important topic</a:t>
            </a:r>
          </a:p>
          <a:p>
            <a:pPr lvl="1"/>
            <a:r>
              <a:rPr lang="en-GB" dirty="0" smtClean="0"/>
              <a:t>System stability – is the system going to crash or not?</a:t>
            </a:r>
          </a:p>
          <a:p>
            <a:pPr lvl="1"/>
            <a:r>
              <a:rPr lang="en-GB" dirty="0" smtClean="0"/>
              <a:t>System usability – is the system easy to use?</a:t>
            </a:r>
          </a:p>
          <a:p>
            <a:pPr lvl="1"/>
            <a:r>
              <a:rPr lang="en-GB" dirty="0" smtClean="0"/>
              <a:t>System security – is the data and code safe from hackers?</a:t>
            </a:r>
          </a:p>
          <a:p>
            <a:r>
              <a:rPr lang="en-GB" dirty="0" smtClean="0"/>
              <a:t>Manual testing is...</a:t>
            </a:r>
          </a:p>
          <a:p>
            <a:pPr lvl="1"/>
            <a:r>
              <a:rPr lang="en-GB" dirty="0" smtClean="0"/>
              <a:t>Time consuming</a:t>
            </a:r>
          </a:p>
          <a:p>
            <a:pPr lvl="1"/>
            <a:r>
              <a:rPr lang="en-GB" dirty="0" smtClean="0"/>
              <a:t>Tedious</a:t>
            </a:r>
          </a:p>
          <a:p>
            <a:pPr lvl="1"/>
            <a:r>
              <a:rPr lang="en-GB" dirty="0" smtClean="0"/>
              <a:t>Often left till the end or missed out completely</a:t>
            </a:r>
          </a:p>
          <a:p>
            <a:r>
              <a:rPr lang="en-GB" dirty="0" smtClean="0"/>
              <a:t>Automated testing</a:t>
            </a:r>
          </a:p>
          <a:p>
            <a:pPr lvl="1"/>
            <a:r>
              <a:rPr lang="en-GB" dirty="0" smtClean="0"/>
              <a:t>The first thing you do before writing code</a:t>
            </a:r>
          </a:p>
          <a:p>
            <a:pPr lvl="1"/>
            <a:r>
              <a:rPr lang="en-GB" dirty="0" smtClean="0"/>
              <a:t>Embedded in the development process</a:t>
            </a:r>
          </a:p>
          <a:p>
            <a:pPr lvl="1"/>
            <a:r>
              <a:rPr lang="en-GB" dirty="0" smtClean="0"/>
              <a:t>Essential to creating well crafted code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n-GB" dirty="0" smtClean="0"/>
              <a:t>Designing Test Cases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Identify attributes to test</a:t>
            </a:r>
          </a:p>
          <a:p>
            <a:pPr lvl="1"/>
            <a:r>
              <a:rPr lang="en-GB" dirty="0" smtClean="0"/>
              <a:t>May be found from (to name a few)...</a:t>
            </a:r>
          </a:p>
          <a:p>
            <a:pPr lvl="2"/>
            <a:r>
              <a:rPr lang="en-GB" dirty="0" smtClean="0"/>
              <a:t>Table columns</a:t>
            </a:r>
          </a:p>
          <a:p>
            <a:pPr lvl="2"/>
            <a:r>
              <a:rPr lang="en-GB" dirty="0" smtClean="0"/>
              <a:t>Object properties</a:t>
            </a:r>
          </a:p>
          <a:p>
            <a:pPr lvl="2"/>
            <a:r>
              <a:rPr lang="en-GB" dirty="0" smtClean="0"/>
              <a:t>Function parameters</a:t>
            </a:r>
          </a:p>
          <a:p>
            <a:r>
              <a:rPr lang="en-GB" dirty="0" smtClean="0"/>
              <a:t>Needs to be structured</a:t>
            </a:r>
          </a:p>
          <a:p>
            <a:pPr lvl="1"/>
            <a:r>
              <a:rPr lang="en-GB" dirty="0" smtClean="0"/>
              <a:t>Identify...</a:t>
            </a:r>
          </a:p>
          <a:p>
            <a:pPr lvl="2"/>
            <a:r>
              <a:rPr lang="en-GB" dirty="0" smtClean="0"/>
              <a:t>Maximum value</a:t>
            </a:r>
          </a:p>
          <a:p>
            <a:pPr lvl="2"/>
            <a:r>
              <a:rPr lang="en-GB" dirty="0" smtClean="0"/>
              <a:t>Minimum value</a:t>
            </a:r>
          </a:p>
          <a:p>
            <a:pPr lvl="2"/>
            <a:r>
              <a:rPr lang="en-GB" dirty="0" smtClean="0"/>
              <a:t>Maximum boundaries</a:t>
            </a:r>
          </a:p>
          <a:p>
            <a:pPr lvl="2"/>
            <a:r>
              <a:rPr lang="en-GB" dirty="0" smtClean="0"/>
              <a:t>Minimum boundaries</a:t>
            </a:r>
          </a:p>
          <a:p>
            <a:pPr lvl="2"/>
            <a:r>
              <a:rPr lang="en-GB" dirty="0" smtClean="0"/>
              <a:t>Mid range value</a:t>
            </a:r>
          </a:p>
          <a:p>
            <a:pPr lvl="2"/>
            <a:r>
              <a:rPr lang="en-GB" dirty="0" smtClean="0"/>
              <a:t>Extreme maximum and minimum values</a:t>
            </a:r>
          </a:p>
          <a:p>
            <a:pPr lvl="2"/>
            <a:r>
              <a:rPr lang="en-GB" dirty="0" smtClean="0"/>
              <a:t>Other tests e.g. Incorrect data types</a:t>
            </a:r>
          </a:p>
          <a:p>
            <a:pPr lvl="2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 Plan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16832"/>
            <a:ext cx="784887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Examples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348880"/>
            <a:ext cx="4801870" cy="279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 Driven Development (TDD)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rules are…</a:t>
            </a:r>
          </a:p>
          <a:p>
            <a:pPr lvl="1"/>
            <a:r>
              <a:rPr lang="en-GB" dirty="0" smtClean="0"/>
              <a:t>Create a test that fails</a:t>
            </a:r>
          </a:p>
          <a:p>
            <a:pPr lvl="1"/>
            <a:r>
              <a:rPr lang="en-GB" dirty="0" smtClean="0"/>
              <a:t>Run the test and see it fail</a:t>
            </a:r>
          </a:p>
          <a:p>
            <a:pPr lvl="1"/>
            <a:r>
              <a:rPr lang="en-GB" dirty="0" smtClean="0"/>
              <a:t>Fix the error in a simplistic way</a:t>
            </a:r>
          </a:p>
          <a:p>
            <a:pPr lvl="1"/>
            <a:r>
              <a:rPr lang="en-GB" dirty="0" smtClean="0"/>
              <a:t>See the test pass</a:t>
            </a:r>
          </a:p>
          <a:p>
            <a:pPr lvl="1"/>
            <a:r>
              <a:rPr lang="en-GB" dirty="0" smtClean="0"/>
              <a:t>Re-factor to implement the feature correctly</a:t>
            </a:r>
          </a:p>
          <a:p>
            <a:r>
              <a:rPr lang="en-GB" dirty="0" smtClean="0"/>
              <a:t>Builds confidence </a:t>
            </a:r>
            <a:r>
              <a:rPr lang="en-GB" dirty="0" smtClean="0"/>
              <a:t>in the </a:t>
            </a:r>
            <a:r>
              <a:rPr lang="en-GB" dirty="0" smtClean="0"/>
              <a:t>code we write</a:t>
            </a:r>
          </a:p>
          <a:p>
            <a:r>
              <a:rPr lang="en-GB" dirty="0" smtClean="0"/>
              <a:t>Builds </a:t>
            </a:r>
            <a:r>
              <a:rPr lang="en-GB" dirty="0" smtClean="0"/>
              <a:t>confidence in our own ability as </a:t>
            </a:r>
            <a:r>
              <a:rPr lang="en-GB" dirty="0" smtClean="0"/>
              <a:t>developers</a:t>
            </a:r>
          </a:p>
          <a:p>
            <a:r>
              <a:rPr lang="en-GB" dirty="0" smtClean="0"/>
              <a:t>Let’s introduce how it works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142</TotalTime>
  <Words>198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Testing</vt:lpstr>
      <vt:lpstr>Testing – Manual v Automated</vt:lpstr>
      <vt:lpstr>Designing Test Cases</vt:lpstr>
      <vt:lpstr>Test Plan</vt:lpstr>
      <vt:lpstr>Some Examples</vt:lpstr>
      <vt:lpstr>Test Driven Development (TDD)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</dc:title>
  <dc:creator>Matthew Dean</dc:creator>
  <cp:lastModifiedBy>Matthew Dean</cp:lastModifiedBy>
  <cp:revision>11</cp:revision>
  <dcterms:created xsi:type="dcterms:W3CDTF">2020-01-24T12:42:05Z</dcterms:created>
  <dcterms:modified xsi:type="dcterms:W3CDTF">2020-01-24T15:04:09Z</dcterms:modified>
</cp:coreProperties>
</file>